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6" r:id="rId3"/>
    <p:sldId id="275" r:id="rId4"/>
    <p:sldId id="272" r:id="rId5"/>
    <p:sldId id="258" r:id="rId6"/>
    <p:sldId id="259" r:id="rId7"/>
    <p:sldId id="260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de titels en afbeeldingen.</a:t>
            </a:r>
          </a:p>
        </p:txBody>
      </p:sp>
      <p:pic>
        <p:nvPicPr>
          <p:cNvPr id="12" name="Picture 11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zonder fouten en haperingen, gebruikmakend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leestekens.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2298502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846592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21817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87658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59976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555" y="724805"/>
            <a:ext cx="862974" cy="12190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504" y="2643532"/>
            <a:ext cx="1698845" cy="151363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19" y="2830812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64067" y="1362137"/>
            <a:ext cx="445217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62137"/>
            <a:ext cx="493703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21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19 t/m 22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58" y="1893193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464067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37022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46" y="3962756"/>
            <a:ext cx="2605040" cy="2246032"/>
          </a:xfrm>
          <a:prstGeom prst="rect">
            <a:avLst/>
          </a:prstGeom>
        </p:spPr>
      </p:pic>
      <p:sp>
        <p:nvSpPr>
          <p:cNvPr id="13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4444965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4940886"/>
            <a:ext cx="493703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Om en om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23 t/m 25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pic>
        <p:nvPicPr>
          <p:cNvPr id="1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571807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718414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26 en 27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28 t/m 31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948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65740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91" y="1478232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91" y="4228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763" y="1983453"/>
            <a:ext cx="4145233" cy="27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gebruik mijn fantasie om het verhaal af te schrijven.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7" y="3682482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 in 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je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308033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9" y="3802776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de tekst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414" y="178399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288" y="2072993"/>
            <a:ext cx="5425742" cy="336295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Image result for meester paardenpoep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09" y="3991708"/>
            <a:ext cx="1068283" cy="158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naam past goed bij jullie team? Zoek overeenkomsten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Landen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teamposter.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4140314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43093" y="1389439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96167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43093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16" y="2805511"/>
            <a:ext cx="3251519" cy="28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ongeduldig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teleurgesteld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wraak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discrimineren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mondharmonica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zweren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rondbazuinen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slachthuis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piekeren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tegenzin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superingeving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somber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761" y="3560372"/>
            <a:ext cx="1892585" cy="267354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6" y="1389304"/>
            <a:ext cx="1114608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7 t/m 12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Afmaken 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92" y="202332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571" y="3355560"/>
            <a:ext cx="3536840" cy="23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158" y="4927370"/>
            <a:ext cx="1652290" cy="1472153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54087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7"/>
            <a:ext cx="1089189" cy="153863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58" y="3031142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439432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 t/m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58" y="504156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892049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15 t/m 18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96000" y="1277981"/>
            <a:ext cx="46230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Vloeiend 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96000" y="78815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36301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16 t/m 18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589" y="3431459"/>
            <a:ext cx="2160912" cy="1863110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1" y="5517550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78" y="3038188"/>
            <a:ext cx="1828190" cy="11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4178</TotalTime>
  <Words>942</Words>
  <Application>Microsoft Office PowerPoint</Application>
  <PresentationFormat>Widescreen</PresentationFormat>
  <Paragraphs>296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308</cp:revision>
  <dcterms:created xsi:type="dcterms:W3CDTF">2017-07-26T14:05:48Z</dcterms:created>
  <dcterms:modified xsi:type="dcterms:W3CDTF">2022-08-03T11:57:46Z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